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/>
              <a:t>Динамика основных параметров бюджета МО «Город Мирный»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969537401574803E-2"/>
                  <c:y val="2.578124841404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058686023622044E-2"/>
                  <c:y val="4.218749740480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632874015748143E-2"/>
                  <c:y val="-4.2187497404804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371186023622047E-2"/>
                  <c:y val="5.3906246683916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 (оценка)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1058.83</c:v>
                </c:pt>
                <c:pt idx="1">
                  <c:v>997.86</c:v>
                </c:pt>
                <c:pt idx="2">
                  <c:v>1068.06</c:v>
                </c:pt>
                <c:pt idx="3">
                  <c:v>839.9</c:v>
                </c:pt>
                <c:pt idx="4">
                  <c:v>1066.8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5.349618602362205E-2"/>
                  <c:y val="9.37499942328981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605561023622045E-2"/>
                  <c:y val="5.8593746395561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349618602362205E-2"/>
                  <c:y val="-4.4531247260627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 (оценка)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1145.3499999999999</c:v>
                </c:pt>
                <c:pt idx="1">
                  <c:v>770.77</c:v>
                </c:pt>
                <c:pt idx="2">
                  <c:v>1078.1400000000001</c:v>
                </c:pt>
                <c:pt idx="3">
                  <c:v>956.52</c:v>
                </c:pt>
                <c:pt idx="4">
                  <c:v>1169.58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1804749015748046E-2"/>
                  <c:y val="-2.8124998269869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320374015748091E-2"/>
                  <c:y val="-3.5156247837337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9382874015748033E-2"/>
                  <c:y val="-3.9843747548981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757874015748146E-2"/>
                  <c:y val="-3.0468748125692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894562007874015E-2"/>
                  <c:y val="2.5781248414047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 (оценка)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578.09</c:v>
                </c:pt>
                <c:pt idx="1">
                  <c:v>543.73</c:v>
                </c:pt>
                <c:pt idx="2">
                  <c:v>562.27</c:v>
                </c:pt>
                <c:pt idx="3">
                  <c:v>562.5</c:v>
                </c:pt>
                <c:pt idx="4">
                  <c:v>532.25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867249015748043E-2"/>
                  <c:y val="4.4531247260627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007874015748033E-2"/>
                  <c:y val="4.21874974048045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570374015748144E-2"/>
                  <c:y val="4.9218746972271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695374015748029E-2"/>
                  <c:y val="-2.578124841404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 (оценка)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567.26</c:v>
                </c:pt>
                <c:pt idx="1">
                  <c:v>227.04</c:v>
                </c:pt>
                <c:pt idx="2">
                  <c:v>515.88</c:v>
                </c:pt>
                <c:pt idx="3">
                  <c:v>394.12</c:v>
                </c:pt>
                <c:pt idx="4">
                  <c:v>637.33000000000004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37943920"/>
        <c:axId val="337939216"/>
      </c:lineChart>
      <c:catAx>
        <c:axId val="337943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939216"/>
        <c:crosses val="autoZero"/>
        <c:auto val="1"/>
        <c:lblAlgn val="ctr"/>
        <c:lblOffset val="100"/>
        <c:noMultiLvlLbl val="0"/>
      </c:catAx>
      <c:valAx>
        <c:axId val="33793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94392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доходной части бюджета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(тыс. руб.)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cat>
            <c:strRef>
              <c:f>Лист1!$A$2:$A$4</c:f>
              <c:strCache>
                <c:ptCount val="3"/>
                <c:pt idx="0">
                  <c:v>налоговые (510 711,8)</c:v>
                </c:pt>
                <c:pt idx="1">
                  <c:v>неналоговые(51 540,70)</c:v>
                </c:pt>
                <c:pt idx="2">
                  <c:v>безвозмездные (12 651,55)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510711.8</c:v>
                </c:pt>
                <c:pt idx="1">
                  <c:v>51540.7</c:v>
                </c:pt>
                <c:pt idx="2">
                  <c:v>12651.55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(тыс. руб.)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887030284250312E-2"/>
          <c:y val="8.8315199306164174E-2"/>
          <c:w val="0.90865267456466048"/>
          <c:h val="0.810020232208021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 на имущество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413302.46</c:v>
                </c:pt>
                <c:pt idx="1">
                  <c:v>858.44</c:v>
                </c:pt>
                <c:pt idx="2">
                  <c:v>49068.19</c:v>
                </c:pt>
                <c:pt idx="3">
                  <c:v>215</c:v>
                </c:pt>
                <c:pt idx="4">
                  <c:v>8500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 на имущество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439656</c:v>
                </c:pt>
                <c:pt idx="1">
                  <c:v>878.05</c:v>
                </c:pt>
                <c:pt idx="2">
                  <c:v>60009.75</c:v>
                </c:pt>
                <c:pt idx="3">
                  <c:v>156</c:v>
                </c:pt>
                <c:pt idx="4">
                  <c:v>10012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 на имущество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478906</c:v>
                </c:pt>
                <c:pt idx="1">
                  <c:v>1127.57</c:v>
                </c:pt>
                <c:pt idx="2">
                  <c:v>60009.75</c:v>
                </c:pt>
                <c:pt idx="3">
                  <c:v>156</c:v>
                </c:pt>
                <c:pt idx="4">
                  <c:v>10012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 на имущество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518697</c:v>
                </c:pt>
                <c:pt idx="1">
                  <c:v>1215.08</c:v>
                </c:pt>
                <c:pt idx="2">
                  <c:v>60009.75</c:v>
                </c:pt>
                <c:pt idx="3">
                  <c:v>156</c:v>
                </c:pt>
                <c:pt idx="4">
                  <c:v>10012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337286912"/>
        <c:axId val="337289656"/>
        <c:axId val="0"/>
      </c:bar3DChart>
      <c:catAx>
        <c:axId val="33728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289656"/>
        <c:crosses val="autoZero"/>
        <c:auto val="1"/>
        <c:lblAlgn val="ctr"/>
        <c:lblOffset val="100"/>
        <c:noMultiLvlLbl val="0"/>
      </c:catAx>
      <c:valAx>
        <c:axId val="337289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28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(тыс. руб.)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2023- 60302,18</c:v>
                </c:pt>
                <c:pt idx="1">
                  <c:v>2024- 51540,70</c:v>
                </c:pt>
                <c:pt idx="2">
                  <c:v>2025- 51034,97</c:v>
                </c:pt>
                <c:pt idx="3">
                  <c:v>2026- 50343,71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60302.18</c:v>
                </c:pt>
                <c:pt idx="1">
                  <c:v>51540.7</c:v>
                </c:pt>
                <c:pt idx="2">
                  <c:v>51034.97</c:v>
                </c:pt>
                <c:pt idx="3">
                  <c:v>50343.71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287696"/>
        <c:axId val="337294360"/>
      </c:lineChart>
      <c:catAx>
        <c:axId val="33728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294360"/>
        <c:crosses val="autoZero"/>
        <c:auto val="1"/>
        <c:lblAlgn val="ctr"/>
        <c:lblOffset val="100"/>
        <c:noMultiLvlLbl val="0"/>
      </c:catAx>
      <c:valAx>
        <c:axId val="337294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28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Расходная часть бюджета с разбивкой по разделам бюджетной классификации на </a:t>
            </a:r>
            <a:r>
              <a:rPr lang="ru-RU" dirty="0" smtClean="0"/>
              <a:t>2024 </a:t>
            </a:r>
            <a:r>
              <a:rPr lang="ru-RU" dirty="0"/>
              <a:t>год. (%)</a:t>
            </a:r>
          </a:p>
          <a:p>
            <a:pPr>
              <a:defRPr/>
            </a:pP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 - 32,21%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32.21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безопасность и правоохранительная деятельность-1,11%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1.1100000000000001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экономика- 20,77%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20.77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Жилищно-коммунальное хозяйство- 32,80%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32.799999999999997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 0,54%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0.54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Культура и кинематография- 3,19%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3.19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Социальная политика- 2,23%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2.23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Физическая культура и спорт- 6,57 %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6.57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Средства массовой информации- 0,39%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0.39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МБТ- 0,18%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0.18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32803832"/>
        <c:axId val="332801872"/>
      </c:barChart>
      <c:catAx>
        <c:axId val="332803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801872"/>
        <c:crosses val="autoZero"/>
        <c:auto val="1"/>
        <c:lblAlgn val="ctr"/>
        <c:lblOffset val="100"/>
        <c:noMultiLvlLbl val="0"/>
      </c:catAx>
      <c:valAx>
        <c:axId val="332801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803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(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676</a:t>
            </a:r>
            <a:r>
              <a:rPr lang="ru-RU" sz="1600" b="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655,63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руб.)</a:t>
            </a:r>
          </a:p>
        </c:rich>
      </c:tx>
      <c:layout>
        <c:manualLayout>
          <c:xMode val="edge"/>
          <c:yMode val="edge"/>
          <c:x val="0.1645625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Программные- 427474</c:v>
                </c:pt>
                <c:pt idx="1">
                  <c:v>Непрограммные - 248181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427474.39</c:v>
                </c:pt>
                <c:pt idx="1">
                  <c:v>249181.25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C126F-296C-4951-9433-1C677DE36C38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5B0F53-1E16-43C2-9082-FF0324CBE152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налоговые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8B8917-8C85-4E62-A7F0-863DE4B05A95}" type="parTrans" cxnId="{D43B655E-5E88-4EB0-B877-2DFB6B32615B}">
      <dgm:prSet/>
      <dgm:spPr/>
      <dgm:t>
        <a:bodyPr/>
        <a:lstStyle/>
        <a:p>
          <a:endParaRPr lang="ru-RU"/>
        </a:p>
      </dgm:t>
    </dgm:pt>
    <dgm:pt modelId="{8F266D47-ECC0-4443-A713-75F75C9A6F91}" type="sibTrans" cxnId="{D43B655E-5E88-4EB0-B877-2DFB6B32615B}">
      <dgm:prSet/>
      <dgm:spPr/>
      <dgm:t>
        <a:bodyPr/>
        <a:lstStyle/>
        <a:p>
          <a:endParaRPr lang="ru-RU"/>
        </a:p>
      </dgm:t>
    </dgm:pt>
    <dgm:pt modelId="{B131074D-9FDB-47EE-982E-7BD0B1F0D432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5591C4-C98B-44DB-A032-80FD79CC2458}" type="parTrans" cxnId="{76F02D55-A7AE-4B78-8525-E37DD3E71763}">
      <dgm:prSet/>
      <dgm:spPr/>
      <dgm:t>
        <a:bodyPr/>
        <a:lstStyle/>
        <a:p>
          <a:endParaRPr lang="ru-RU"/>
        </a:p>
      </dgm:t>
    </dgm:pt>
    <dgm:pt modelId="{80334F46-9C55-485F-AF90-CF6F9C667BA9}" type="sibTrans" cxnId="{76F02D55-A7AE-4B78-8525-E37DD3E71763}">
      <dgm:prSet/>
      <dgm:spPr/>
      <dgm:t>
        <a:bodyPr/>
        <a:lstStyle/>
        <a:p>
          <a:endParaRPr lang="ru-RU"/>
        </a:p>
      </dgm:t>
    </dgm:pt>
    <dgm:pt modelId="{EEFD3831-98F0-415A-9833-9A707590A930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физических лиц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1E6FE-7510-45C6-B79B-3381C868CDD6}" type="parTrans" cxnId="{2BB0C27F-371F-4864-B595-7F9627EAAE2F}">
      <dgm:prSet/>
      <dgm:spPr/>
      <dgm:t>
        <a:bodyPr/>
        <a:lstStyle/>
        <a:p>
          <a:endParaRPr lang="ru-RU"/>
        </a:p>
      </dgm:t>
    </dgm:pt>
    <dgm:pt modelId="{93BEBFC7-ECA6-4C73-83B2-10B80828D8EF}" type="sibTrans" cxnId="{2BB0C27F-371F-4864-B595-7F9627EAAE2F}">
      <dgm:prSet/>
      <dgm:spPr/>
      <dgm:t>
        <a:bodyPr/>
        <a:lstStyle/>
        <a:p>
          <a:endParaRPr lang="ru-RU"/>
        </a:p>
      </dgm:t>
    </dgm:pt>
    <dgm:pt modelId="{55BE4179-68AF-4A99-B8F6-ED9EAE161AA2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F8151C-2F76-4B77-AB8F-6306A0DD9E75}" type="parTrans" cxnId="{5452FE48-150A-44C7-8D70-E25FE89CBC4A}">
      <dgm:prSet/>
      <dgm:spPr/>
      <dgm:t>
        <a:bodyPr/>
        <a:lstStyle/>
        <a:p>
          <a:endParaRPr lang="ru-RU"/>
        </a:p>
      </dgm:t>
    </dgm:pt>
    <dgm:pt modelId="{13CE6E06-23C1-4D7B-9141-D777533D00D8}" type="sibTrans" cxnId="{5452FE48-150A-44C7-8D70-E25FE89CBC4A}">
      <dgm:prSet/>
      <dgm:spPr/>
      <dgm:t>
        <a:bodyPr/>
        <a:lstStyle/>
        <a:p>
          <a:endParaRPr lang="ru-RU"/>
        </a:p>
      </dgm:t>
    </dgm:pt>
    <dgm:pt modelId="{94985128-A95C-42BF-B351-5F8B2FFDAB95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15C12D-1463-458D-850B-1284B2409023}" type="parTrans" cxnId="{41D2696C-E051-47FE-A707-528F8E5B42B8}">
      <dgm:prSet/>
      <dgm:spPr/>
      <dgm:t>
        <a:bodyPr/>
        <a:lstStyle/>
        <a:p>
          <a:endParaRPr lang="ru-RU"/>
        </a:p>
      </dgm:t>
    </dgm:pt>
    <dgm:pt modelId="{3FD4C302-5D2A-453B-B118-AF9A132A7745}" type="sibTrans" cxnId="{41D2696C-E051-47FE-A707-528F8E5B42B8}">
      <dgm:prSet/>
      <dgm:spPr/>
      <dgm:t>
        <a:bodyPr/>
        <a:lstStyle/>
        <a:p>
          <a:endParaRPr lang="ru-RU"/>
        </a:p>
      </dgm:t>
    </dgm:pt>
    <dgm:pt modelId="{29186448-467B-4F35-A5A7-7142E9F2D46A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568CA-A2E5-493C-BBF2-872ACFBAF632}" type="parTrans" cxnId="{ED90AC4E-E2EA-46BD-93D1-C630828897AE}">
      <dgm:prSet/>
      <dgm:spPr/>
      <dgm:t>
        <a:bodyPr/>
        <a:lstStyle/>
        <a:p>
          <a:endParaRPr lang="ru-RU"/>
        </a:p>
      </dgm:t>
    </dgm:pt>
    <dgm:pt modelId="{3CE201AF-E4DF-4A42-9D2D-7D37963B943F}" type="sibTrans" cxnId="{ED90AC4E-E2EA-46BD-93D1-C630828897AE}">
      <dgm:prSet/>
      <dgm:spPr/>
      <dgm:t>
        <a:bodyPr/>
        <a:lstStyle/>
        <a:p>
          <a:endParaRPr lang="ru-RU"/>
        </a:p>
      </dgm:t>
    </dgm:pt>
    <dgm:pt modelId="{12F90EDC-6F8A-43D7-9EFE-3041587D5DD0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имущества, находящегося в государственной и муниципальной собственности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B30556-F69E-4814-B709-3BDA07D92112}" type="parTrans" cxnId="{A41E3F1E-077F-45BE-8DD4-6EE71E1BD4FE}">
      <dgm:prSet/>
      <dgm:spPr/>
      <dgm:t>
        <a:bodyPr/>
        <a:lstStyle/>
        <a:p>
          <a:endParaRPr lang="ru-RU"/>
        </a:p>
      </dgm:t>
    </dgm:pt>
    <dgm:pt modelId="{758D57D1-3046-4DA0-AD4A-EF28C416248D}" type="sibTrans" cxnId="{A41E3F1E-077F-45BE-8DD4-6EE71E1BD4FE}">
      <dgm:prSet/>
      <dgm:spPr/>
      <dgm:t>
        <a:bodyPr/>
        <a:lstStyle/>
        <a:p>
          <a:endParaRPr lang="ru-RU"/>
        </a:p>
      </dgm:t>
    </dgm:pt>
    <dgm:pt modelId="{4032A738-4737-46E9-BEEE-531BCD7CDFA0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71A60D-5009-4AE9-A68F-DF8188DC3057}" type="parTrans" cxnId="{4DDD3A45-B435-4EE9-BB65-DC0354BD9F7E}">
      <dgm:prSet/>
      <dgm:spPr/>
      <dgm:t>
        <a:bodyPr/>
        <a:lstStyle/>
        <a:p>
          <a:endParaRPr lang="ru-RU"/>
        </a:p>
      </dgm:t>
    </dgm:pt>
    <dgm:pt modelId="{6C14B2F3-07C8-4841-957C-861B3EE95223}" type="sibTrans" cxnId="{4DDD3A45-B435-4EE9-BB65-DC0354BD9F7E}">
      <dgm:prSet/>
      <dgm:spPr/>
      <dgm:t>
        <a:bodyPr/>
        <a:lstStyle/>
        <a:p>
          <a:endParaRPr lang="ru-RU"/>
        </a:p>
      </dgm:t>
    </dgm:pt>
    <dgm:pt modelId="{4150D1F5-DE78-48C4-AE2D-DA9F1EA6921D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740C32-7BC4-4F57-86D8-625C52686EB9}" type="parTrans" cxnId="{5F340E33-1B08-45A4-BBCC-83A61C53E4E2}">
      <dgm:prSet/>
      <dgm:spPr/>
      <dgm:t>
        <a:bodyPr/>
        <a:lstStyle/>
        <a:p>
          <a:endParaRPr lang="ru-RU"/>
        </a:p>
      </dgm:t>
    </dgm:pt>
    <dgm:pt modelId="{A6A6FC8D-9EEC-4386-998E-78F3F6F532DB}" type="sibTrans" cxnId="{5F340E33-1B08-45A4-BBCC-83A61C53E4E2}">
      <dgm:prSet/>
      <dgm:spPr/>
      <dgm:t>
        <a:bodyPr/>
        <a:lstStyle/>
        <a:p>
          <a:endParaRPr lang="ru-RU"/>
        </a:p>
      </dgm:t>
    </dgm:pt>
    <dgm:pt modelId="{869D5A49-1F6D-41E6-9727-43778E0195D0}" type="pres">
      <dgm:prSet presAssocID="{B16C126F-296C-4951-9433-1C677DE36C3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3DC123-F244-4804-88EF-52A44A99DE6F}" type="pres">
      <dgm:prSet presAssocID="{E45B0F53-1E16-43C2-9082-FF0324CBE152}" presName="root" presStyleCnt="0"/>
      <dgm:spPr/>
    </dgm:pt>
    <dgm:pt modelId="{E872BD1B-F47D-4B31-86C8-AD5AF80F5868}" type="pres">
      <dgm:prSet presAssocID="{E45B0F53-1E16-43C2-9082-FF0324CBE152}" presName="rootComposite" presStyleCnt="0"/>
      <dgm:spPr/>
    </dgm:pt>
    <dgm:pt modelId="{A84A29B1-3206-41D1-8D52-EBBAA57F3241}" type="pres">
      <dgm:prSet presAssocID="{E45B0F53-1E16-43C2-9082-FF0324CBE152}" presName="rootText" presStyleLbl="node1" presStyleIdx="0" presStyleCnt="2" custScaleX="226348"/>
      <dgm:spPr/>
      <dgm:t>
        <a:bodyPr/>
        <a:lstStyle/>
        <a:p>
          <a:endParaRPr lang="ru-RU"/>
        </a:p>
      </dgm:t>
    </dgm:pt>
    <dgm:pt modelId="{979879EF-07BC-4A01-A2F4-F51F06DD00A6}" type="pres">
      <dgm:prSet presAssocID="{E45B0F53-1E16-43C2-9082-FF0324CBE152}" presName="rootConnector" presStyleLbl="node1" presStyleIdx="0" presStyleCnt="2"/>
      <dgm:spPr/>
      <dgm:t>
        <a:bodyPr/>
        <a:lstStyle/>
        <a:p>
          <a:endParaRPr lang="ru-RU"/>
        </a:p>
      </dgm:t>
    </dgm:pt>
    <dgm:pt modelId="{D78B3243-09AE-431E-B134-25424416E04D}" type="pres">
      <dgm:prSet presAssocID="{E45B0F53-1E16-43C2-9082-FF0324CBE152}" presName="childShape" presStyleCnt="0"/>
      <dgm:spPr/>
    </dgm:pt>
    <dgm:pt modelId="{86BD8655-96F4-4E7E-9A83-151B6A554E1F}" type="pres">
      <dgm:prSet presAssocID="{6A15C12D-1463-458D-850B-1284B2409023}" presName="Name13" presStyleLbl="parChTrans1D2" presStyleIdx="0" presStyleCnt="7"/>
      <dgm:spPr/>
      <dgm:t>
        <a:bodyPr/>
        <a:lstStyle/>
        <a:p>
          <a:endParaRPr lang="ru-RU"/>
        </a:p>
      </dgm:t>
    </dgm:pt>
    <dgm:pt modelId="{87A2E985-71A6-4E9B-AF7A-FE13C8EC8879}" type="pres">
      <dgm:prSet presAssocID="{94985128-A95C-42BF-B351-5F8B2FFDAB95}" presName="childText" presStyleLbl="bgAcc1" presStyleIdx="0" presStyleCnt="7" custScaleX="275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8276B-56ED-47FB-9352-888EEBAF5D55}" type="pres">
      <dgm:prSet presAssocID="{E1F8151C-2F76-4B77-AB8F-6306A0DD9E75}" presName="Name13" presStyleLbl="parChTrans1D2" presStyleIdx="1" presStyleCnt="7"/>
      <dgm:spPr/>
      <dgm:t>
        <a:bodyPr/>
        <a:lstStyle/>
        <a:p>
          <a:endParaRPr lang="ru-RU"/>
        </a:p>
      </dgm:t>
    </dgm:pt>
    <dgm:pt modelId="{ED4509A8-0368-4424-89B0-0D68A053CA90}" type="pres">
      <dgm:prSet presAssocID="{55BE4179-68AF-4A99-B8F6-ED9EAE161AA2}" presName="childText" presStyleLbl="bgAcc1" presStyleIdx="1" presStyleCnt="7" custScaleX="276539" custLinFactNeighborX="-1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D0346-8040-4628-855E-610FD08EF804}" type="pres">
      <dgm:prSet presAssocID="{7581E6FE-7510-45C6-B79B-3381C868CDD6}" presName="Name13" presStyleLbl="parChTrans1D2" presStyleIdx="2" presStyleCnt="7"/>
      <dgm:spPr/>
      <dgm:t>
        <a:bodyPr/>
        <a:lstStyle/>
        <a:p>
          <a:endParaRPr lang="ru-RU"/>
        </a:p>
      </dgm:t>
    </dgm:pt>
    <dgm:pt modelId="{7A49950B-77B3-4511-B37E-11557CC69544}" type="pres">
      <dgm:prSet presAssocID="{EEFD3831-98F0-415A-9833-9A707590A930}" presName="childText" presStyleLbl="bgAcc1" presStyleIdx="2" presStyleCnt="7" custScaleX="280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9663F-679D-44AB-9C42-7CCB44181DF4}" type="pres">
      <dgm:prSet presAssocID="{2E8568CA-A2E5-493C-BBF2-872ACFBAF632}" presName="Name13" presStyleLbl="parChTrans1D2" presStyleIdx="3" presStyleCnt="7"/>
      <dgm:spPr/>
      <dgm:t>
        <a:bodyPr/>
        <a:lstStyle/>
        <a:p>
          <a:endParaRPr lang="ru-RU"/>
        </a:p>
      </dgm:t>
    </dgm:pt>
    <dgm:pt modelId="{98C42DB9-0B42-40C4-BA4D-B1B548B2CC3E}" type="pres">
      <dgm:prSet presAssocID="{29186448-467B-4F35-A5A7-7142E9F2D46A}" presName="childText" presStyleLbl="bgAcc1" presStyleIdx="3" presStyleCnt="7" custScaleX="283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AE354-5CA4-4404-9105-CBF9D2FACA76}" type="pres">
      <dgm:prSet presAssocID="{B131074D-9FDB-47EE-982E-7BD0B1F0D432}" presName="root" presStyleCnt="0"/>
      <dgm:spPr/>
    </dgm:pt>
    <dgm:pt modelId="{F70D4DE9-62B5-44F0-B8F8-83A3FC45D0C2}" type="pres">
      <dgm:prSet presAssocID="{B131074D-9FDB-47EE-982E-7BD0B1F0D432}" presName="rootComposite" presStyleCnt="0"/>
      <dgm:spPr/>
    </dgm:pt>
    <dgm:pt modelId="{87B8F0B7-C693-42F1-86DE-779B3E4943BD}" type="pres">
      <dgm:prSet presAssocID="{B131074D-9FDB-47EE-982E-7BD0B1F0D432}" presName="rootText" presStyleLbl="node1" presStyleIdx="1" presStyleCnt="2" custScaleX="219882" custLinFactNeighborX="76151" custLinFactNeighborY="-1508"/>
      <dgm:spPr/>
      <dgm:t>
        <a:bodyPr/>
        <a:lstStyle/>
        <a:p>
          <a:endParaRPr lang="ru-RU"/>
        </a:p>
      </dgm:t>
    </dgm:pt>
    <dgm:pt modelId="{F35F8D32-00E2-469E-9BED-746E0EC926DF}" type="pres">
      <dgm:prSet presAssocID="{B131074D-9FDB-47EE-982E-7BD0B1F0D432}" presName="rootConnector" presStyleLbl="node1" presStyleIdx="1" presStyleCnt="2"/>
      <dgm:spPr/>
      <dgm:t>
        <a:bodyPr/>
        <a:lstStyle/>
        <a:p>
          <a:endParaRPr lang="ru-RU"/>
        </a:p>
      </dgm:t>
    </dgm:pt>
    <dgm:pt modelId="{4477F91A-E3CA-4859-97B3-85B8867C4546}" type="pres">
      <dgm:prSet presAssocID="{B131074D-9FDB-47EE-982E-7BD0B1F0D432}" presName="childShape" presStyleCnt="0"/>
      <dgm:spPr/>
    </dgm:pt>
    <dgm:pt modelId="{937C2204-A8F4-4CF3-A571-FB06DC4B8607}" type="pres">
      <dgm:prSet presAssocID="{8A71A60D-5009-4AE9-A68F-DF8188DC3057}" presName="Name13" presStyleLbl="parChTrans1D2" presStyleIdx="4" presStyleCnt="7"/>
      <dgm:spPr/>
      <dgm:t>
        <a:bodyPr/>
        <a:lstStyle/>
        <a:p>
          <a:endParaRPr lang="ru-RU"/>
        </a:p>
      </dgm:t>
    </dgm:pt>
    <dgm:pt modelId="{D9DDBD5A-D8CE-4807-BC72-BE5B72440B4C}" type="pres">
      <dgm:prSet presAssocID="{4032A738-4737-46E9-BEEE-531BCD7CDFA0}" presName="childText" presStyleLbl="bgAcc1" presStyleIdx="4" presStyleCnt="7" custScaleX="289623" custLinFactNeighborX="91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88C2D-739C-4539-A3BB-C2DCC7259FC3}" type="pres">
      <dgm:prSet presAssocID="{5CB30556-F69E-4814-B709-3BDA07D92112}" presName="Name13" presStyleLbl="parChTrans1D2" presStyleIdx="5" presStyleCnt="7"/>
      <dgm:spPr/>
      <dgm:t>
        <a:bodyPr/>
        <a:lstStyle/>
        <a:p>
          <a:endParaRPr lang="ru-RU"/>
        </a:p>
      </dgm:t>
    </dgm:pt>
    <dgm:pt modelId="{7F3ACC29-E6C3-43B2-AA6D-3B789E92B81A}" type="pres">
      <dgm:prSet presAssocID="{12F90EDC-6F8A-43D7-9EFE-3041587D5DD0}" presName="childText" presStyleLbl="bgAcc1" presStyleIdx="5" presStyleCnt="7" custScaleX="374445" custLinFactNeighborX="93303" custLinFactNeighborY="-10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4393A-B78E-4B93-8586-24D637ACF86E}" type="pres">
      <dgm:prSet presAssocID="{01740C32-7BC4-4F57-86D8-625C52686EB9}" presName="Name13" presStyleLbl="parChTrans1D2" presStyleIdx="6" presStyleCnt="7"/>
      <dgm:spPr/>
      <dgm:t>
        <a:bodyPr/>
        <a:lstStyle/>
        <a:p>
          <a:endParaRPr lang="ru-RU"/>
        </a:p>
      </dgm:t>
    </dgm:pt>
    <dgm:pt modelId="{8731D516-BE64-4F9D-9E11-0643C9166C37}" type="pres">
      <dgm:prSet presAssocID="{4150D1F5-DE78-48C4-AE2D-DA9F1EA6921D}" presName="childText" presStyleLbl="bgAcc1" presStyleIdx="6" presStyleCnt="7" custScaleX="277561" custLinFactNeighborX="91418" custLinFactNeighborY="-13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340E33-1B08-45A4-BBCC-83A61C53E4E2}" srcId="{B131074D-9FDB-47EE-982E-7BD0B1F0D432}" destId="{4150D1F5-DE78-48C4-AE2D-DA9F1EA6921D}" srcOrd="2" destOrd="0" parTransId="{01740C32-7BC4-4F57-86D8-625C52686EB9}" sibTransId="{A6A6FC8D-9EEC-4386-998E-78F3F6F532DB}"/>
    <dgm:cxn modelId="{F1E3D8C1-7319-451E-8CBD-C364D37DC48E}" type="presOf" srcId="{29186448-467B-4F35-A5A7-7142E9F2D46A}" destId="{98C42DB9-0B42-40C4-BA4D-B1B548B2CC3E}" srcOrd="0" destOrd="0" presId="urn:microsoft.com/office/officeart/2005/8/layout/hierarchy3"/>
    <dgm:cxn modelId="{41D2696C-E051-47FE-A707-528F8E5B42B8}" srcId="{E45B0F53-1E16-43C2-9082-FF0324CBE152}" destId="{94985128-A95C-42BF-B351-5F8B2FFDAB95}" srcOrd="0" destOrd="0" parTransId="{6A15C12D-1463-458D-850B-1284B2409023}" sibTransId="{3FD4C302-5D2A-453B-B118-AF9A132A7745}"/>
    <dgm:cxn modelId="{D43B655E-5E88-4EB0-B877-2DFB6B32615B}" srcId="{B16C126F-296C-4951-9433-1C677DE36C38}" destId="{E45B0F53-1E16-43C2-9082-FF0324CBE152}" srcOrd="0" destOrd="0" parTransId="{8F8B8917-8C85-4E62-A7F0-863DE4B05A95}" sibTransId="{8F266D47-ECC0-4443-A713-75F75C9A6F91}"/>
    <dgm:cxn modelId="{1DC90BEF-A317-49E9-B7B9-3997C01C356F}" type="presOf" srcId="{6A15C12D-1463-458D-850B-1284B2409023}" destId="{86BD8655-96F4-4E7E-9A83-151B6A554E1F}" srcOrd="0" destOrd="0" presId="urn:microsoft.com/office/officeart/2005/8/layout/hierarchy3"/>
    <dgm:cxn modelId="{DD6C7016-3B60-40A0-9428-59746AD964FC}" type="presOf" srcId="{55BE4179-68AF-4A99-B8F6-ED9EAE161AA2}" destId="{ED4509A8-0368-4424-89B0-0D68A053CA90}" srcOrd="0" destOrd="0" presId="urn:microsoft.com/office/officeart/2005/8/layout/hierarchy3"/>
    <dgm:cxn modelId="{4763004B-E991-4D99-90FD-0FCA1DE66F51}" type="presOf" srcId="{8A71A60D-5009-4AE9-A68F-DF8188DC3057}" destId="{937C2204-A8F4-4CF3-A571-FB06DC4B8607}" srcOrd="0" destOrd="0" presId="urn:microsoft.com/office/officeart/2005/8/layout/hierarchy3"/>
    <dgm:cxn modelId="{EBC81D59-5C68-4939-93BF-885F265AF60E}" type="presOf" srcId="{12F90EDC-6F8A-43D7-9EFE-3041587D5DD0}" destId="{7F3ACC29-E6C3-43B2-AA6D-3B789E92B81A}" srcOrd="0" destOrd="0" presId="urn:microsoft.com/office/officeart/2005/8/layout/hierarchy3"/>
    <dgm:cxn modelId="{4BB84F1A-DBBA-4EF2-88FD-025A631C4FFD}" type="presOf" srcId="{B131074D-9FDB-47EE-982E-7BD0B1F0D432}" destId="{F35F8D32-00E2-469E-9BED-746E0EC926DF}" srcOrd="1" destOrd="0" presId="urn:microsoft.com/office/officeart/2005/8/layout/hierarchy3"/>
    <dgm:cxn modelId="{9B317698-2D58-4551-BE30-E903227561BD}" type="presOf" srcId="{94985128-A95C-42BF-B351-5F8B2FFDAB95}" destId="{87A2E985-71A6-4E9B-AF7A-FE13C8EC8879}" srcOrd="0" destOrd="0" presId="urn:microsoft.com/office/officeart/2005/8/layout/hierarchy3"/>
    <dgm:cxn modelId="{47A4AFA9-1C65-4C2B-83CE-4AE30BD9CA72}" type="presOf" srcId="{B16C126F-296C-4951-9433-1C677DE36C38}" destId="{869D5A49-1F6D-41E6-9727-43778E0195D0}" srcOrd="0" destOrd="0" presId="urn:microsoft.com/office/officeart/2005/8/layout/hierarchy3"/>
    <dgm:cxn modelId="{1EEFBEBC-6866-4EB3-B24A-BC43D4D96D79}" type="presOf" srcId="{01740C32-7BC4-4F57-86D8-625C52686EB9}" destId="{78C4393A-B78E-4B93-8586-24D637ACF86E}" srcOrd="0" destOrd="0" presId="urn:microsoft.com/office/officeart/2005/8/layout/hierarchy3"/>
    <dgm:cxn modelId="{1A256253-43CB-4F5C-88EF-A283F69110E0}" type="presOf" srcId="{7581E6FE-7510-45C6-B79B-3381C868CDD6}" destId="{39BD0346-8040-4628-855E-610FD08EF804}" srcOrd="0" destOrd="0" presId="urn:microsoft.com/office/officeart/2005/8/layout/hierarchy3"/>
    <dgm:cxn modelId="{4DDD3A45-B435-4EE9-BB65-DC0354BD9F7E}" srcId="{B131074D-9FDB-47EE-982E-7BD0B1F0D432}" destId="{4032A738-4737-46E9-BEEE-531BCD7CDFA0}" srcOrd="0" destOrd="0" parTransId="{8A71A60D-5009-4AE9-A68F-DF8188DC3057}" sibTransId="{6C14B2F3-07C8-4841-957C-861B3EE95223}"/>
    <dgm:cxn modelId="{27C878A8-EC28-4667-822F-2583267C4DE9}" type="presOf" srcId="{E1F8151C-2F76-4B77-AB8F-6306A0DD9E75}" destId="{D4B8276B-56ED-47FB-9352-888EEBAF5D55}" srcOrd="0" destOrd="0" presId="urn:microsoft.com/office/officeart/2005/8/layout/hierarchy3"/>
    <dgm:cxn modelId="{017E6BF9-2051-48F2-B7BD-2CB59FB5E933}" type="presOf" srcId="{E45B0F53-1E16-43C2-9082-FF0324CBE152}" destId="{979879EF-07BC-4A01-A2F4-F51F06DD00A6}" srcOrd="1" destOrd="0" presId="urn:microsoft.com/office/officeart/2005/8/layout/hierarchy3"/>
    <dgm:cxn modelId="{C2EA7AA2-6263-4D78-A159-8F32652FC264}" type="presOf" srcId="{5CB30556-F69E-4814-B709-3BDA07D92112}" destId="{ABE88C2D-739C-4539-A3BB-C2DCC7259FC3}" srcOrd="0" destOrd="0" presId="urn:microsoft.com/office/officeart/2005/8/layout/hierarchy3"/>
    <dgm:cxn modelId="{978C070A-204F-4887-A8FC-72597C863654}" type="presOf" srcId="{4150D1F5-DE78-48C4-AE2D-DA9F1EA6921D}" destId="{8731D516-BE64-4F9D-9E11-0643C9166C37}" srcOrd="0" destOrd="0" presId="urn:microsoft.com/office/officeart/2005/8/layout/hierarchy3"/>
    <dgm:cxn modelId="{2FB3BB68-BF41-4686-9CFA-42BEDEC48091}" type="presOf" srcId="{B131074D-9FDB-47EE-982E-7BD0B1F0D432}" destId="{87B8F0B7-C693-42F1-86DE-779B3E4943BD}" srcOrd="0" destOrd="0" presId="urn:microsoft.com/office/officeart/2005/8/layout/hierarchy3"/>
    <dgm:cxn modelId="{A559F10D-23FE-4C75-A788-2E8ED1E8EC1E}" type="presOf" srcId="{EEFD3831-98F0-415A-9833-9A707590A930}" destId="{7A49950B-77B3-4511-B37E-11557CC69544}" srcOrd="0" destOrd="0" presId="urn:microsoft.com/office/officeart/2005/8/layout/hierarchy3"/>
    <dgm:cxn modelId="{A41E3F1E-077F-45BE-8DD4-6EE71E1BD4FE}" srcId="{B131074D-9FDB-47EE-982E-7BD0B1F0D432}" destId="{12F90EDC-6F8A-43D7-9EFE-3041587D5DD0}" srcOrd="1" destOrd="0" parTransId="{5CB30556-F69E-4814-B709-3BDA07D92112}" sibTransId="{758D57D1-3046-4DA0-AD4A-EF28C416248D}"/>
    <dgm:cxn modelId="{998D41FA-DAF3-4E94-AA83-9FB4FF99AA2A}" type="presOf" srcId="{2E8568CA-A2E5-493C-BBF2-872ACFBAF632}" destId="{24B9663F-679D-44AB-9C42-7CCB44181DF4}" srcOrd="0" destOrd="0" presId="urn:microsoft.com/office/officeart/2005/8/layout/hierarchy3"/>
    <dgm:cxn modelId="{2BB0C27F-371F-4864-B595-7F9627EAAE2F}" srcId="{E45B0F53-1E16-43C2-9082-FF0324CBE152}" destId="{EEFD3831-98F0-415A-9833-9A707590A930}" srcOrd="2" destOrd="0" parTransId="{7581E6FE-7510-45C6-B79B-3381C868CDD6}" sibTransId="{93BEBFC7-ECA6-4C73-83B2-10B80828D8EF}"/>
    <dgm:cxn modelId="{DF76A69C-54A8-4B26-B136-BD8B558AD1A3}" type="presOf" srcId="{E45B0F53-1E16-43C2-9082-FF0324CBE152}" destId="{A84A29B1-3206-41D1-8D52-EBBAA57F3241}" srcOrd="0" destOrd="0" presId="urn:microsoft.com/office/officeart/2005/8/layout/hierarchy3"/>
    <dgm:cxn modelId="{5452FE48-150A-44C7-8D70-E25FE89CBC4A}" srcId="{E45B0F53-1E16-43C2-9082-FF0324CBE152}" destId="{55BE4179-68AF-4A99-B8F6-ED9EAE161AA2}" srcOrd="1" destOrd="0" parTransId="{E1F8151C-2F76-4B77-AB8F-6306A0DD9E75}" sibTransId="{13CE6E06-23C1-4D7B-9141-D777533D00D8}"/>
    <dgm:cxn modelId="{ED90AC4E-E2EA-46BD-93D1-C630828897AE}" srcId="{E45B0F53-1E16-43C2-9082-FF0324CBE152}" destId="{29186448-467B-4F35-A5A7-7142E9F2D46A}" srcOrd="3" destOrd="0" parTransId="{2E8568CA-A2E5-493C-BBF2-872ACFBAF632}" sibTransId="{3CE201AF-E4DF-4A42-9D2D-7D37963B943F}"/>
    <dgm:cxn modelId="{E0A12345-524A-46CC-A430-80BA3EFDD438}" type="presOf" srcId="{4032A738-4737-46E9-BEEE-531BCD7CDFA0}" destId="{D9DDBD5A-D8CE-4807-BC72-BE5B72440B4C}" srcOrd="0" destOrd="0" presId="urn:microsoft.com/office/officeart/2005/8/layout/hierarchy3"/>
    <dgm:cxn modelId="{76F02D55-A7AE-4B78-8525-E37DD3E71763}" srcId="{B16C126F-296C-4951-9433-1C677DE36C38}" destId="{B131074D-9FDB-47EE-982E-7BD0B1F0D432}" srcOrd="1" destOrd="0" parTransId="{C25591C4-C98B-44DB-A032-80FD79CC2458}" sibTransId="{80334F46-9C55-485F-AF90-CF6F9C667BA9}"/>
    <dgm:cxn modelId="{754CFCD9-5476-4B8B-8BAA-17D2EF991527}" type="presParOf" srcId="{869D5A49-1F6D-41E6-9727-43778E0195D0}" destId="{013DC123-F244-4804-88EF-52A44A99DE6F}" srcOrd="0" destOrd="0" presId="urn:microsoft.com/office/officeart/2005/8/layout/hierarchy3"/>
    <dgm:cxn modelId="{0051BCE3-0FF9-4D52-AC28-9763214766F1}" type="presParOf" srcId="{013DC123-F244-4804-88EF-52A44A99DE6F}" destId="{E872BD1B-F47D-4B31-86C8-AD5AF80F5868}" srcOrd="0" destOrd="0" presId="urn:microsoft.com/office/officeart/2005/8/layout/hierarchy3"/>
    <dgm:cxn modelId="{26766C2C-070B-4F13-9B86-315A9462A93D}" type="presParOf" srcId="{E872BD1B-F47D-4B31-86C8-AD5AF80F5868}" destId="{A84A29B1-3206-41D1-8D52-EBBAA57F3241}" srcOrd="0" destOrd="0" presId="urn:microsoft.com/office/officeart/2005/8/layout/hierarchy3"/>
    <dgm:cxn modelId="{4B4D087F-6E47-4225-B02D-7DAC601104D9}" type="presParOf" srcId="{E872BD1B-F47D-4B31-86C8-AD5AF80F5868}" destId="{979879EF-07BC-4A01-A2F4-F51F06DD00A6}" srcOrd="1" destOrd="0" presId="urn:microsoft.com/office/officeart/2005/8/layout/hierarchy3"/>
    <dgm:cxn modelId="{EE1E45FF-AC87-4D00-AB47-AA7FB799A127}" type="presParOf" srcId="{013DC123-F244-4804-88EF-52A44A99DE6F}" destId="{D78B3243-09AE-431E-B134-25424416E04D}" srcOrd="1" destOrd="0" presId="urn:microsoft.com/office/officeart/2005/8/layout/hierarchy3"/>
    <dgm:cxn modelId="{56F0A7AD-3952-499F-8EF5-6AD2A45D87A3}" type="presParOf" srcId="{D78B3243-09AE-431E-B134-25424416E04D}" destId="{86BD8655-96F4-4E7E-9A83-151B6A554E1F}" srcOrd="0" destOrd="0" presId="urn:microsoft.com/office/officeart/2005/8/layout/hierarchy3"/>
    <dgm:cxn modelId="{1FFF327C-7828-4AB2-BF7B-A06EA818C5E4}" type="presParOf" srcId="{D78B3243-09AE-431E-B134-25424416E04D}" destId="{87A2E985-71A6-4E9B-AF7A-FE13C8EC8879}" srcOrd="1" destOrd="0" presId="urn:microsoft.com/office/officeart/2005/8/layout/hierarchy3"/>
    <dgm:cxn modelId="{7E7F0091-3C2A-4053-8189-266A7083D798}" type="presParOf" srcId="{D78B3243-09AE-431E-B134-25424416E04D}" destId="{D4B8276B-56ED-47FB-9352-888EEBAF5D55}" srcOrd="2" destOrd="0" presId="urn:microsoft.com/office/officeart/2005/8/layout/hierarchy3"/>
    <dgm:cxn modelId="{E2D41F05-748B-474E-BAC0-E77C7D67A47E}" type="presParOf" srcId="{D78B3243-09AE-431E-B134-25424416E04D}" destId="{ED4509A8-0368-4424-89B0-0D68A053CA90}" srcOrd="3" destOrd="0" presId="urn:microsoft.com/office/officeart/2005/8/layout/hierarchy3"/>
    <dgm:cxn modelId="{B49FAC15-75CD-4C76-9160-FB228B5E30B8}" type="presParOf" srcId="{D78B3243-09AE-431E-B134-25424416E04D}" destId="{39BD0346-8040-4628-855E-610FD08EF804}" srcOrd="4" destOrd="0" presId="urn:microsoft.com/office/officeart/2005/8/layout/hierarchy3"/>
    <dgm:cxn modelId="{83142EA9-6E39-47F1-860D-853D695EDB5B}" type="presParOf" srcId="{D78B3243-09AE-431E-B134-25424416E04D}" destId="{7A49950B-77B3-4511-B37E-11557CC69544}" srcOrd="5" destOrd="0" presId="urn:microsoft.com/office/officeart/2005/8/layout/hierarchy3"/>
    <dgm:cxn modelId="{E6D22284-18E4-497A-990F-330A499F7B5C}" type="presParOf" srcId="{D78B3243-09AE-431E-B134-25424416E04D}" destId="{24B9663F-679D-44AB-9C42-7CCB44181DF4}" srcOrd="6" destOrd="0" presId="urn:microsoft.com/office/officeart/2005/8/layout/hierarchy3"/>
    <dgm:cxn modelId="{FA2B6A67-E914-480C-8E8B-0FA0AE134606}" type="presParOf" srcId="{D78B3243-09AE-431E-B134-25424416E04D}" destId="{98C42DB9-0B42-40C4-BA4D-B1B548B2CC3E}" srcOrd="7" destOrd="0" presId="urn:microsoft.com/office/officeart/2005/8/layout/hierarchy3"/>
    <dgm:cxn modelId="{A18A1F72-F198-41DA-8B76-ADC7F1326A0C}" type="presParOf" srcId="{869D5A49-1F6D-41E6-9727-43778E0195D0}" destId="{EFDAE354-5CA4-4404-9105-CBF9D2FACA76}" srcOrd="1" destOrd="0" presId="urn:microsoft.com/office/officeart/2005/8/layout/hierarchy3"/>
    <dgm:cxn modelId="{C2C903BB-BAD3-4537-AE56-3EC41BAB3602}" type="presParOf" srcId="{EFDAE354-5CA4-4404-9105-CBF9D2FACA76}" destId="{F70D4DE9-62B5-44F0-B8F8-83A3FC45D0C2}" srcOrd="0" destOrd="0" presId="urn:microsoft.com/office/officeart/2005/8/layout/hierarchy3"/>
    <dgm:cxn modelId="{47EA93A4-A0FA-4337-8685-77BFB1D207EF}" type="presParOf" srcId="{F70D4DE9-62B5-44F0-B8F8-83A3FC45D0C2}" destId="{87B8F0B7-C693-42F1-86DE-779B3E4943BD}" srcOrd="0" destOrd="0" presId="urn:microsoft.com/office/officeart/2005/8/layout/hierarchy3"/>
    <dgm:cxn modelId="{EE14C845-E9A8-42D5-A6E0-136A69921308}" type="presParOf" srcId="{F70D4DE9-62B5-44F0-B8F8-83A3FC45D0C2}" destId="{F35F8D32-00E2-469E-9BED-746E0EC926DF}" srcOrd="1" destOrd="0" presId="urn:microsoft.com/office/officeart/2005/8/layout/hierarchy3"/>
    <dgm:cxn modelId="{9BF82C9A-176F-4533-A4E2-C364F69140EA}" type="presParOf" srcId="{EFDAE354-5CA4-4404-9105-CBF9D2FACA76}" destId="{4477F91A-E3CA-4859-97B3-85B8867C4546}" srcOrd="1" destOrd="0" presId="urn:microsoft.com/office/officeart/2005/8/layout/hierarchy3"/>
    <dgm:cxn modelId="{0FAC9506-75E8-4F7F-BFE1-B998947D8E92}" type="presParOf" srcId="{4477F91A-E3CA-4859-97B3-85B8867C4546}" destId="{937C2204-A8F4-4CF3-A571-FB06DC4B8607}" srcOrd="0" destOrd="0" presId="urn:microsoft.com/office/officeart/2005/8/layout/hierarchy3"/>
    <dgm:cxn modelId="{442CF615-5A94-432E-8B86-3203E33CF2AD}" type="presParOf" srcId="{4477F91A-E3CA-4859-97B3-85B8867C4546}" destId="{D9DDBD5A-D8CE-4807-BC72-BE5B72440B4C}" srcOrd="1" destOrd="0" presId="urn:microsoft.com/office/officeart/2005/8/layout/hierarchy3"/>
    <dgm:cxn modelId="{91D64889-00B2-4050-9AFC-5C1A489F948B}" type="presParOf" srcId="{4477F91A-E3CA-4859-97B3-85B8867C4546}" destId="{ABE88C2D-739C-4539-A3BB-C2DCC7259FC3}" srcOrd="2" destOrd="0" presId="urn:microsoft.com/office/officeart/2005/8/layout/hierarchy3"/>
    <dgm:cxn modelId="{2586A507-5748-4124-ACC2-B7596D4A40FA}" type="presParOf" srcId="{4477F91A-E3CA-4859-97B3-85B8867C4546}" destId="{7F3ACC29-E6C3-43B2-AA6D-3B789E92B81A}" srcOrd="3" destOrd="0" presId="urn:microsoft.com/office/officeart/2005/8/layout/hierarchy3"/>
    <dgm:cxn modelId="{FFBCF5E5-9AA4-4EE2-90A6-DD720CE19920}" type="presParOf" srcId="{4477F91A-E3CA-4859-97B3-85B8867C4546}" destId="{78C4393A-B78E-4B93-8586-24D637ACF86E}" srcOrd="4" destOrd="0" presId="urn:microsoft.com/office/officeart/2005/8/layout/hierarchy3"/>
    <dgm:cxn modelId="{C5D607D7-18A1-406F-8D73-A0D1B822276F}" type="presParOf" srcId="{4477F91A-E3CA-4859-97B3-85B8867C4546}" destId="{8731D516-BE64-4F9D-9E11-0643C9166C3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996FE6-C087-420C-B0A9-FC1209C1F5B3}" type="doc">
      <dgm:prSet loTypeId="urn:microsoft.com/office/officeart/2005/8/layout/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B29472-CDA4-4BE1-AE02-58ED4CB78C88}">
      <dgm:prSet custT="1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финансирования в приоритетном порядке первоочередных и обязательных расходов по действующим 19 муниципальным программам МО «Город Мирный»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932C55-4DCD-44FF-A609-3491A90B98CB}" type="parTrans" cxnId="{CAD9BB3F-2D5C-4196-A7CC-6AB2A792327F}">
      <dgm:prSet/>
      <dgm:spPr/>
      <dgm:t>
        <a:bodyPr/>
        <a:lstStyle/>
        <a:p>
          <a:endParaRPr lang="ru-RU"/>
        </a:p>
      </dgm:t>
    </dgm:pt>
    <dgm:pt modelId="{6AC5B416-96C0-4961-87C3-835F13EF27A1}" type="sibTrans" cxnId="{CAD9BB3F-2D5C-4196-A7CC-6AB2A792327F}">
      <dgm:prSet/>
      <dgm:spPr/>
      <dgm:t>
        <a:bodyPr/>
        <a:lstStyle/>
        <a:p>
          <a:endParaRPr lang="ru-RU"/>
        </a:p>
      </dgm:t>
    </dgm:pt>
    <dgm:pt modelId="{C084EBCB-C890-4A5C-B604-48FE237330C0}" type="pres">
      <dgm:prSet presAssocID="{3F996FE6-C087-420C-B0A9-FC1209C1F5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00AF3D-27A7-4755-8EEF-E17908BD69C8}" type="pres">
      <dgm:prSet presAssocID="{63B29472-CDA4-4BE1-AE02-58ED4CB78C88}" presName="parentLin" presStyleCnt="0"/>
      <dgm:spPr/>
    </dgm:pt>
    <dgm:pt modelId="{E3655680-E322-4A4D-AA94-04D0519C15F1}" type="pres">
      <dgm:prSet presAssocID="{63B29472-CDA4-4BE1-AE02-58ED4CB78C8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90AA91F2-F944-4970-9E4D-3C9B6D651BCF}" type="pres">
      <dgm:prSet presAssocID="{63B29472-CDA4-4BE1-AE02-58ED4CB78C88}" presName="parentText" presStyleLbl="node1" presStyleIdx="0" presStyleCnt="1" custScaleX="142857" custScaleY="670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D2679-C61C-426B-BD21-17B8841F2107}" type="pres">
      <dgm:prSet presAssocID="{63B29472-CDA4-4BE1-AE02-58ED4CB78C88}" presName="negativeSpace" presStyleCnt="0"/>
      <dgm:spPr/>
    </dgm:pt>
    <dgm:pt modelId="{0C60758C-4FBA-4B69-BBCA-17C96D4EE39A}" type="pres">
      <dgm:prSet presAssocID="{63B29472-CDA4-4BE1-AE02-58ED4CB78C8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AD9BB3F-2D5C-4196-A7CC-6AB2A792327F}" srcId="{3F996FE6-C087-420C-B0A9-FC1209C1F5B3}" destId="{63B29472-CDA4-4BE1-AE02-58ED4CB78C88}" srcOrd="0" destOrd="0" parTransId="{35932C55-4DCD-44FF-A609-3491A90B98CB}" sibTransId="{6AC5B416-96C0-4961-87C3-835F13EF27A1}"/>
    <dgm:cxn modelId="{60D8570D-CF1D-4446-BE98-53A8A37D492A}" type="presOf" srcId="{63B29472-CDA4-4BE1-AE02-58ED4CB78C88}" destId="{90AA91F2-F944-4970-9E4D-3C9B6D651BCF}" srcOrd="1" destOrd="0" presId="urn:microsoft.com/office/officeart/2005/8/layout/list1"/>
    <dgm:cxn modelId="{8B159D25-67CF-4019-85D3-11447A8B2A50}" type="presOf" srcId="{3F996FE6-C087-420C-B0A9-FC1209C1F5B3}" destId="{C084EBCB-C890-4A5C-B604-48FE237330C0}" srcOrd="0" destOrd="0" presId="urn:microsoft.com/office/officeart/2005/8/layout/list1"/>
    <dgm:cxn modelId="{9553FDDF-B633-40C5-A7FF-DB2EEB82F39E}" type="presOf" srcId="{63B29472-CDA4-4BE1-AE02-58ED4CB78C88}" destId="{E3655680-E322-4A4D-AA94-04D0519C15F1}" srcOrd="0" destOrd="0" presId="urn:microsoft.com/office/officeart/2005/8/layout/list1"/>
    <dgm:cxn modelId="{13195FC9-95A1-43A5-8358-3E7545F8D52F}" type="presParOf" srcId="{C084EBCB-C890-4A5C-B604-48FE237330C0}" destId="{DA00AF3D-27A7-4755-8EEF-E17908BD69C8}" srcOrd="0" destOrd="0" presId="urn:microsoft.com/office/officeart/2005/8/layout/list1"/>
    <dgm:cxn modelId="{BDA94A1F-3660-4AC7-B32C-EE72D9E1DD9A}" type="presParOf" srcId="{DA00AF3D-27A7-4755-8EEF-E17908BD69C8}" destId="{E3655680-E322-4A4D-AA94-04D0519C15F1}" srcOrd="0" destOrd="0" presId="urn:microsoft.com/office/officeart/2005/8/layout/list1"/>
    <dgm:cxn modelId="{C8CC314F-674A-46DE-BEEF-5CB30A8D9A40}" type="presParOf" srcId="{DA00AF3D-27A7-4755-8EEF-E17908BD69C8}" destId="{90AA91F2-F944-4970-9E4D-3C9B6D651BCF}" srcOrd="1" destOrd="0" presId="urn:microsoft.com/office/officeart/2005/8/layout/list1"/>
    <dgm:cxn modelId="{E99A760A-CC13-477D-BB54-2CD6F3B4FD19}" type="presParOf" srcId="{C084EBCB-C890-4A5C-B604-48FE237330C0}" destId="{B4DD2679-C61C-426B-BD21-17B8841F2107}" srcOrd="1" destOrd="0" presId="urn:microsoft.com/office/officeart/2005/8/layout/list1"/>
    <dgm:cxn modelId="{7EF17B55-42E4-477D-AA6B-AE2B4B39E9A9}" type="presParOf" srcId="{C084EBCB-C890-4A5C-B604-48FE237330C0}" destId="{0C60758C-4FBA-4B69-BBCA-17C96D4EE39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A29B1-3206-41D1-8D52-EBBAA57F3241}">
      <dsp:nvSpPr>
        <dsp:cNvPr id="0" name=""/>
        <dsp:cNvSpPr/>
      </dsp:nvSpPr>
      <dsp:spPr>
        <a:xfrm>
          <a:off x="1614612" y="429"/>
          <a:ext cx="2473076" cy="546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налоговые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0613" y="16430"/>
        <a:ext cx="2441074" cy="514297"/>
      </dsp:txXfrm>
    </dsp:sp>
    <dsp:sp modelId="{86BD8655-96F4-4E7E-9A83-151B6A554E1F}">
      <dsp:nvSpPr>
        <dsp:cNvPr id="0" name=""/>
        <dsp:cNvSpPr/>
      </dsp:nvSpPr>
      <dsp:spPr>
        <a:xfrm>
          <a:off x="1861920" y="546729"/>
          <a:ext cx="247307" cy="409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724"/>
              </a:lnTo>
              <a:lnTo>
                <a:pt x="247307" y="4097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2E985-71A6-4E9B-AF7A-FE13C8EC8879}">
      <dsp:nvSpPr>
        <dsp:cNvPr id="0" name=""/>
        <dsp:cNvSpPr/>
      </dsp:nvSpPr>
      <dsp:spPr>
        <a:xfrm>
          <a:off x="2109228" y="683304"/>
          <a:ext cx="2403902" cy="546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25229" y="699305"/>
        <a:ext cx="2371900" cy="514297"/>
      </dsp:txXfrm>
    </dsp:sp>
    <dsp:sp modelId="{D4B8276B-56ED-47FB-9352-888EEBAF5D55}">
      <dsp:nvSpPr>
        <dsp:cNvPr id="0" name=""/>
        <dsp:cNvSpPr/>
      </dsp:nvSpPr>
      <dsp:spPr>
        <a:xfrm>
          <a:off x="1861920" y="546729"/>
          <a:ext cx="230831" cy="1092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599"/>
              </a:lnTo>
              <a:lnTo>
                <a:pt x="230831" y="10925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509A8-0368-4424-89B0-0D68A053CA90}">
      <dsp:nvSpPr>
        <dsp:cNvPr id="0" name=""/>
        <dsp:cNvSpPr/>
      </dsp:nvSpPr>
      <dsp:spPr>
        <a:xfrm>
          <a:off x="2092751" y="1366179"/>
          <a:ext cx="2417170" cy="546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8752" y="1382180"/>
        <a:ext cx="2385168" cy="514297"/>
      </dsp:txXfrm>
    </dsp:sp>
    <dsp:sp modelId="{39BD0346-8040-4628-855E-610FD08EF804}">
      <dsp:nvSpPr>
        <dsp:cNvPr id="0" name=""/>
        <dsp:cNvSpPr/>
      </dsp:nvSpPr>
      <dsp:spPr>
        <a:xfrm>
          <a:off x="1861920" y="546729"/>
          <a:ext cx="247307" cy="1775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474"/>
              </a:lnTo>
              <a:lnTo>
                <a:pt x="247307" y="17754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9950B-77B3-4511-B37E-11557CC69544}">
      <dsp:nvSpPr>
        <dsp:cNvPr id="0" name=""/>
        <dsp:cNvSpPr/>
      </dsp:nvSpPr>
      <dsp:spPr>
        <a:xfrm>
          <a:off x="2109228" y="2049053"/>
          <a:ext cx="2455735" cy="546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физических лиц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25229" y="2065054"/>
        <a:ext cx="2423733" cy="514297"/>
      </dsp:txXfrm>
    </dsp:sp>
    <dsp:sp modelId="{24B9663F-679D-44AB-9C42-7CCB44181DF4}">
      <dsp:nvSpPr>
        <dsp:cNvPr id="0" name=""/>
        <dsp:cNvSpPr/>
      </dsp:nvSpPr>
      <dsp:spPr>
        <a:xfrm>
          <a:off x="1861920" y="546729"/>
          <a:ext cx="247307" cy="2458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348"/>
              </a:lnTo>
              <a:lnTo>
                <a:pt x="247307" y="2458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42DB9-0B42-40C4-BA4D-B1B548B2CC3E}">
      <dsp:nvSpPr>
        <dsp:cNvPr id="0" name=""/>
        <dsp:cNvSpPr/>
      </dsp:nvSpPr>
      <dsp:spPr>
        <a:xfrm>
          <a:off x="2109228" y="2731928"/>
          <a:ext cx="2480454" cy="546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25229" y="2747929"/>
        <a:ext cx="2448452" cy="514297"/>
      </dsp:txXfrm>
    </dsp:sp>
    <dsp:sp modelId="{87B8F0B7-C693-42F1-86DE-779B3E4943BD}">
      <dsp:nvSpPr>
        <dsp:cNvPr id="0" name=""/>
        <dsp:cNvSpPr/>
      </dsp:nvSpPr>
      <dsp:spPr>
        <a:xfrm>
          <a:off x="5192864" y="0"/>
          <a:ext cx="2402429" cy="546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08865" y="16001"/>
        <a:ext cx="2370427" cy="514297"/>
      </dsp:txXfrm>
    </dsp:sp>
    <dsp:sp modelId="{937C2204-A8F4-4CF3-A571-FB06DC4B8607}">
      <dsp:nvSpPr>
        <dsp:cNvPr id="0" name=""/>
        <dsp:cNvSpPr/>
      </dsp:nvSpPr>
      <dsp:spPr>
        <a:xfrm>
          <a:off x="5433107" y="546299"/>
          <a:ext cx="207283" cy="410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54"/>
              </a:lnTo>
              <a:lnTo>
                <a:pt x="207283" y="4101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DBD5A-D8CE-4807-BC72-BE5B72440B4C}">
      <dsp:nvSpPr>
        <dsp:cNvPr id="0" name=""/>
        <dsp:cNvSpPr/>
      </dsp:nvSpPr>
      <dsp:spPr>
        <a:xfrm>
          <a:off x="5640391" y="683304"/>
          <a:ext cx="2531535" cy="546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6392" y="699305"/>
        <a:ext cx="2499533" cy="514297"/>
      </dsp:txXfrm>
    </dsp:sp>
    <dsp:sp modelId="{ABE88C2D-739C-4539-A3BB-C2DCC7259FC3}">
      <dsp:nvSpPr>
        <dsp:cNvPr id="0" name=""/>
        <dsp:cNvSpPr/>
      </dsp:nvSpPr>
      <dsp:spPr>
        <a:xfrm>
          <a:off x="5433107" y="546299"/>
          <a:ext cx="223759" cy="103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361"/>
              </a:lnTo>
              <a:lnTo>
                <a:pt x="223759" y="10353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ACC29-E6C3-43B2-AA6D-3B789E92B81A}">
      <dsp:nvSpPr>
        <dsp:cNvPr id="0" name=""/>
        <dsp:cNvSpPr/>
      </dsp:nvSpPr>
      <dsp:spPr>
        <a:xfrm>
          <a:off x="5656867" y="1308511"/>
          <a:ext cx="3272947" cy="546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имущества, находящегося в государственной и муниципальной собственности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72868" y="1324512"/>
        <a:ext cx="3240945" cy="514297"/>
      </dsp:txXfrm>
    </dsp:sp>
    <dsp:sp modelId="{78C4393A-B78E-4B93-8586-24D637ACF86E}">
      <dsp:nvSpPr>
        <dsp:cNvPr id="0" name=""/>
        <dsp:cNvSpPr/>
      </dsp:nvSpPr>
      <dsp:spPr>
        <a:xfrm>
          <a:off x="5433107" y="546299"/>
          <a:ext cx="207283" cy="1701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765"/>
              </a:lnTo>
              <a:lnTo>
                <a:pt x="207283" y="17017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1D516-BE64-4F9D-9E11-0643C9166C37}">
      <dsp:nvSpPr>
        <dsp:cNvPr id="0" name=""/>
        <dsp:cNvSpPr/>
      </dsp:nvSpPr>
      <dsp:spPr>
        <a:xfrm>
          <a:off x="5640391" y="1974915"/>
          <a:ext cx="2426103" cy="546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6392" y="1990916"/>
        <a:ext cx="2394101" cy="514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0758C-4FBA-4B69-BBCA-17C96D4EE39A}">
      <dsp:nvSpPr>
        <dsp:cNvPr id="0" name=""/>
        <dsp:cNvSpPr/>
      </dsp:nvSpPr>
      <dsp:spPr>
        <a:xfrm>
          <a:off x="0" y="1339176"/>
          <a:ext cx="7713361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A91F2-F944-4970-9E4D-3C9B6D651BCF}">
      <dsp:nvSpPr>
        <dsp:cNvPr id="0" name=""/>
        <dsp:cNvSpPr/>
      </dsp:nvSpPr>
      <dsp:spPr>
        <a:xfrm>
          <a:off x="367213" y="1011080"/>
          <a:ext cx="7344257" cy="1287495"/>
        </a:xfrm>
        <a:prstGeom prst="roundRect">
          <a:avLst/>
        </a:prstGeom>
        <a:solidFill>
          <a:schemeClr val="bg1"/>
        </a:solidFill>
        <a:ln>
          <a:solidFill>
            <a:schemeClr val="accent1">
              <a:lumMod val="75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083" tIns="0" rIns="20408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финансирования в приоритетном порядке первоочередных и обязательных расходов по действующим 19 муниципальным программам МО «Город Мирный»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063" y="1073930"/>
        <a:ext cx="7218557" cy="1161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0.45946</cdr:x>
      <cdr:y>0.12259</cdr:y>
    </cdr:from>
    <cdr:to>
      <cdr:x>0.5152</cdr:x>
      <cdr:y>0.23813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34486" y="664291"/>
          <a:ext cx="453081" cy="626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/>
            <a:t>2</a:t>
          </a:r>
          <a:r>
            <a:rPr lang="ru-RU" sz="1400" dirty="0" smtClean="0"/>
            <a:t>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0.37635</cdr:x>
      <cdr:y>0.1454</cdr:y>
    </cdr:from>
    <cdr:to>
      <cdr:x>0.44223</cdr:x>
      <cdr:y>0.27158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58984" y="787858"/>
          <a:ext cx="535459" cy="683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/>
            <a:t>9</a:t>
          </a:r>
          <a:r>
            <a:rPr lang="ru-RU" sz="1400" dirty="0" smtClean="0"/>
            <a:t>% </a:t>
          </a:r>
          <a:endParaRPr lang="ru-RU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8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76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3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54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49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40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59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51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6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24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5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C4A9-9F4D-4154-A40B-71781ACBDC0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AC97C-0C60-448A-814B-1AA3EB25F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9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«Экспертиза проекта бюджета МО «Город Мирный» на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6244"/>
            <a:ext cx="9144000" cy="1655762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МО «Город Мирный»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209551"/>
            <a:ext cx="659027" cy="79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6244"/>
            <a:ext cx="9144000" cy="1655762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МО «Город Мирный»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209551"/>
            <a:ext cx="659027" cy="79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4583" y="531385"/>
            <a:ext cx="5478163" cy="580723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и налоговой политики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 «Город Мирный»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6244"/>
            <a:ext cx="9144000" cy="1655762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МО «Город Мирный»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209551"/>
            <a:ext cx="659027" cy="795465"/>
          </a:xfrm>
          <a:prstGeom prst="rect">
            <a:avLst/>
          </a:prstGeom>
        </p:spPr>
      </p:pic>
      <p:cxnSp>
        <p:nvCxnSpPr>
          <p:cNvPr id="9" name="Прямая со стрелкой 8"/>
          <p:cNvCxnSpPr>
            <a:stCxn id="2" idx="2"/>
          </p:cNvCxnSpPr>
          <p:nvPr/>
        </p:nvCxnSpPr>
        <p:spPr>
          <a:xfrm flipH="1">
            <a:off x="4683211" y="1112108"/>
            <a:ext cx="1470454" cy="313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53665" y="1095632"/>
            <a:ext cx="8238" cy="345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78380" y="1121375"/>
            <a:ext cx="1289221" cy="238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077730" y="1441622"/>
            <a:ext cx="790833" cy="366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БК РФ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75655" y="1441622"/>
            <a:ext cx="2183026" cy="547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 (Я) «О бюджетном устройстве и бюджетном процессе в РС (Я)»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65773" y="1449860"/>
            <a:ext cx="2001795" cy="539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бюджетном процессе в МО «Город Мирный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215722314"/>
              </p:ext>
            </p:extLst>
          </p:nvPr>
        </p:nvGraphicFramePr>
        <p:xfrm>
          <a:off x="1738184" y="3426942"/>
          <a:ext cx="9728885" cy="3278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Прямоугольная выноска 17"/>
          <p:cNvSpPr/>
          <p:nvPr/>
        </p:nvSpPr>
        <p:spPr>
          <a:xfrm>
            <a:off x="5165124" y="2487827"/>
            <a:ext cx="2380735" cy="612648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часть бюджета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6244"/>
            <a:ext cx="9144000" cy="2164448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МО «Город Мирный»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209551"/>
            <a:ext cx="659027" cy="795465"/>
          </a:xfrm>
          <a:prstGeom prst="rect">
            <a:avLst/>
          </a:prstGeom>
        </p:spPr>
      </p:pic>
      <p:sp>
        <p:nvSpPr>
          <p:cNvPr id="6" name="Прямоугольная выноска 5"/>
          <p:cNvSpPr/>
          <p:nvPr/>
        </p:nvSpPr>
        <p:spPr>
          <a:xfrm>
            <a:off x="4724399" y="1504457"/>
            <a:ext cx="2895600" cy="924162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(принцип формирования по программно-целевому методу)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450224933"/>
              </p:ext>
            </p:extLst>
          </p:nvPr>
        </p:nvGraphicFramePr>
        <p:xfrm>
          <a:off x="2446638" y="2150076"/>
          <a:ext cx="7713361" cy="3988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2140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6244"/>
            <a:ext cx="9144000" cy="1655762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МО «Город Мирный»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209551"/>
            <a:ext cx="659027" cy="795465"/>
          </a:xfrm>
          <a:prstGeom prst="rect">
            <a:avLst/>
          </a:prstGeom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2356400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66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6244"/>
            <a:ext cx="9144000" cy="1655762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МО «Город Мирный»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209551"/>
            <a:ext cx="659027" cy="795465"/>
          </a:xfrm>
          <a:prstGeom prst="rect">
            <a:avLst/>
          </a:prstGeom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84251812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23222" y="4555524"/>
            <a:ext cx="832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89</a:t>
            </a:r>
            <a:r>
              <a:rPr lang="ru-RU" sz="1400" dirty="0" smtClean="0"/>
              <a:t>%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852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6244"/>
            <a:ext cx="9144000" cy="1655762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МО «Город Мирный»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209551"/>
            <a:ext cx="659027" cy="795465"/>
          </a:xfrm>
          <a:prstGeom prst="rect">
            <a:avLst/>
          </a:prstGeom>
        </p:spPr>
      </p:pic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4049250360"/>
              </p:ext>
            </p:extLst>
          </p:nvPr>
        </p:nvGraphicFramePr>
        <p:xfrm>
          <a:off x="2032000" y="428625"/>
          <a:ext cx="9036050" cy="5709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439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6244"/>
            <a:ext cx="9144000" cy="1655762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МО «Город Мирный»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209551"/>
            <a:ext cx="659027" cy="795465"/>
          </a:xfrm>
          <a:prstGeom prst="rect">
            <a:avLst/>
          </a:prstGeom>
        </p:spPr>
      </p:pic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9931589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086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6244"/>
            <a:ext cx="9144000" cy="1655762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МО «Город Мирный»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209551"/>
            <a:ext cx="659027" cy="795465"/>
          </a:xfrm>
          <a:prstGeom prst="rect">
            <a:avLst/>
          </a:prstGeom>
        </p:spPr>
      </p:pic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182079949"/>
              </p:ext>
            </p:extLst>
          </p:nvPr>
        </p:nvGraphicFramePr>
        <p:xfrm>
          <a:off x="2032000" y="719666"/>
          <a:ext cx="8128000" cy="5804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47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6244"/>
            <a:ext cx="9144000" cy="1655762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МО «Город Мирный»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209551"/>
            <a:ext cx="659027" cy="795465"/>
          </a:xfrm>
          <a:prstGeom prst="rect">
            <a:avLst/>
          </a:prstGeom>
        </p:spPr>
      </p:pic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1297551104"/>
              </p:ext>
            </p:extLst>
          </p:nvPr>
        </p:nvGraphicFramePr>
        <p:xfrm>
          <a:off x="2540000" y="72919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765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259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ЗАКЛЮЧЕНИЕ  «Экспертиза проекта бюджета МО «Город Мирный» на 2024 год и плановый период 2025 и 2026 годов»</vt:lpstr>
      <vt:lpstr>Основные направления бюджетной и налоговой политики  МО «Город Мирный»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ЗАКЛЮЧЕНИЕ  «Экспертиза проекта бюджета МО «Город Мирный» на 2023 год и плановый период 2024 и 2025 годов»</dc:title>
  <dc:creator>Виктория Владимировна Гавришева</dc:creator>
  <cp:lastModifiedBy>Виктория Владимировна Гавришева</cp:lastModifiedBy>
  <cp:revision>25</cp:revision>
  <dcterms:created xsi:type="dcterms:W3CDTF">2022-12-13T00:07:29Z</dcterms:created>
  <dcterms:modified xsi:type="dcterms:W3CDTF">2023-12-04T02:57:27Z</dcterms:modified>
</cp:coreProperties>
</file>